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2914648" x="0"/>
            <a:ext cy="2228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y="291464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y="1618313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2964777" x="685800"/>
            <a:ext cy="9447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/>
        </p:nvSpPr>
        <p:spPr>
          <a:xfrm>
            <a:off y="4225081" x="0"/>
            <a:ext cy="9183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4" name="Shape 34"/>
          <p:cNvCxnSpPr/>
          <p:nvPr/>
        </p:nvCxnSpPr>
        <p:spPr>
          <a:xfrm>
            <a:off y="422508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5" name="Shape 35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4"/><Relationship Target="../media/image02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y="-10023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Spread of Cholera</a:t>
            </a:r>
          </a:p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y="939175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600" lang="en">
                <a:solidFill>
                  <a:schemeClr val="dk2"/>
                </a:solidFill>
              </a:rPr>
              <a:t>Following the disease to and from Cincinnati</a:t>
            </a:r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723975" x="591700"/>
            <a:ext cy="2933799" cx="79606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hape 43"/>
          <p:cNvSpPr txBox="1"/>
          <p:nvPr/>
        </p:nvSpPr>
        <p:spPr>
          <a:xfrm>
            <a:off y="4653225" x="2601450"/>
            <a:ext cy="307199" cx="3941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Lithograph of Cincinnati - 1862</a:t>
            </a:r>
          </a:p>
        </p:txBody>
      </p:sp>
      <p:sp>
        <p:nvSpPr>
          <p:cNvPr id="44" name="Shape 44"/>
          <p:cNvSpPr txBox="1"/>
          <p:nvPr/>
        </p:nvSpPr>
        <p:spPr>
          <a:xfrm>
            <a:off y="0" x="6590100"/>
            <a:ext cy="502200" cx="2553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Ben Lee, Dinushki De Livera, Lindsey Schneider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1866 Epidemic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Started in New York, went to Cincinnati and then New Orleans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Similar paths to 1849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Spread down urban hierarchy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Distance even less a factor than 1849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At least 2,000 dead in Cincinnati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The Movement of Cholera in 1866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46700" x="1900100"/>
            <a:ext cy="3637649" cx="53437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125824" x="457200"/>
            <a:ext cy="1144500" cx="8068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Number of Deaths in Cincinnati During Each Outbreak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70250" x="1379487"/>
            <a:ext cy="3822574" cx="6385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type="ctrTitle"/>
          </p:nvPr>
        </p:nvSpPr>
        <p:spPr>
          <a:xfrm>
            <a:off y="1618313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Any Questions?</a:t>
            </a:r>
          </a:p>
        </p:txBody>
      </p:sp>
      <p:sp>
        <p:nvSpPr>
          <p:cNvPr id="123" name="Shape 123"/>
          <p:cNvSpPr txBox="1"/>
          <p:nvPr>
            <p:ph idx="1" type="subTitle"/>
          </p:nvPr>
        </p:nvSpPr>
        <p:spPr>
          <a:xfrm>
            <a:off y="2964777" x="685800"/>
            <a:ext cy="9447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History 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Native to India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First Pandemic (1817-1824) - spread through Asia and Mediterranean</a:t>
            </a:r>
          </a:p>
          <a:p>
            <a:pPr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Second Pandemic (1829-1851) - spread west to Europe, then across ocean to America.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1832 Epidemic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Disease arrived in New York from Europe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Spread by waterways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Down the Ohio River to Cincinnati (major river transport hub)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From Cincinnati, up and down the Mississippi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Spread over land from large cities to adjacent smaller cities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732 dead in Cincinnati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The Movement of Cholera in 1832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00150" x="2233612"/>
            <a:ext cy="3276600" cx="467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Spring Grove Cemetery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200150" x="2805550"/>
            <a:ext cy="3725699" cx="3291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Created in 1844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Not specifically a cholera cemetery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Many prominent Cincinnatians and families affected by Cholera, laid to rest in Spring Grove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92874" x="197975"/>
            <a:ext cy="2740249" cx="24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200160" x="6209747"/>
            <a:ext cy="3782224" cx="2744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1849 Epidemic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255825" x="457200"/>
            <a:ext cy="36698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Started in both New York and New Orleans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Three main paths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Up and down the Ohio and Mississippi rivers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Down the east coast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West on the California trail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Spread down urban hierarchy - big cities to smaller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Transportation better, distance less of a factor</a:t>
            </a:r>
          </a:p>
          <a:p>
            <a:pPr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6,000-8,000 dead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The Movement of Cholera in 1849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63375" x="1830900"/>
            <a:ext cy="3972224" cx="5681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Spread in Ohio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Cincinnati vulnerable because it was a large city and a river transport hub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Canals provided transport throughout Ohio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Spread north on Illinois River to Chicago, then east through Great Lakes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Reached Sandusky, Ohio from lakes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400 dead, 3/4ths of population fled.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Sandusky Cholera Cemetery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Victims were buried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in a long trench, rather than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individual graves, at this 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Harrison Street site.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It is Sandusky’s second 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oldest cemetery.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52175" x="4387700"/>
            <a:ext cy="2935300" cx="4756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